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6" r:id="rId7"/>
    <p:sldId id="260" r:id="rId8"/>
    <p:sldId id="269" r:id="rId9"/>
    <p:sldId id="261" r:id="rId10"/>
    <p:sldId id="262" r:id="rId11"/>
    <p:sldId id="270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F73A-5896-447D-AA5D-1CE4BF8905D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3F9D-B16F-41FF-9F4A-F574794C0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9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F73A-5896-447D-AA5D-1CE4BF8905D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3F9D-B16F-41FF-9F4A-F574794C0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8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F73A-5896-447D-AA5D-1CE4BF8905D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3F9D-B16F-41FF-9F4A-F574794C0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6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F73A-5896-447D-AA5D-1CE4BF8905D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3F9D-B16F-41FF-9F4A-F574794C0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F73A-5896-447D-AA5D-1CE4BF8905D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3F9D-B16F-41FF-9F4A-F574794C0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F73A-5896-447D-AA5D-1CE4BF8905D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3F9D-B16F-41FF-9F4A-F574794C0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8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F73A-5896-447D-AA5D-1CE4BF8905D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3F9D-B16F-41FF-9F4A-F574794C0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F73A-5896-447D-AA5D-1CE4BF8905D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3F9D-B16F-41FF-9F4A-F574794C0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5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F73A-5896-447D-AA5D-1CE4BF8905D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3F9D-B16F-41FF-9F4A-F574794C0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F73A-5896-447D-AA5D-1CE4BF8905D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3F9D-B16F-41FF-9F4A-F574794C0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6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F73A-5896-447D-AA5D-1CE4BF8905D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3F9D-B16F-41FF-9F4A-F574794C0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0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6F73A-5896-447D-AA5D-1CE4BF8905D8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83F9D-B16F-41FF-9F4A-F574794C0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9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Computational Rhythm and Beat Analysis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Nick </a:t>
            </a:r>
            <a:r>
              <a:rPr lang="en-US" sz="3200" dirty="0" err="1" smtClean="0"/>
              <a:t>Berkner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96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10515600" cy="1325563"/>
          </a:xfrm>
        </p:spPr>
        <p:txBody>
          <a:bodyPr/>
          <a:lstStyle/>
          <a:p>
            <a:r>
              <a:rPr lang="en-US" dirty="0" smtClean="0"/>
              <a:t>Finding Tempo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825625"/>
            <a:ext cx="10515600" cy="4351338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empos that are integer multiples of each other will share harmonics</a:t>
            </a:r>
          </a:p>
          <a:p>
            <a:pPr lvl="1"/>
            <a:r>
              <a:rPr lang="en-US" dirty="0" smtClean="0"/>
              <a:t>Tempo range = 60-120 BPM (1-2 Hz) </a:t>
            </a:r>
          </a:p>
          <a:p>
            <a:r>
              <a:rPr lang="en-US" dirty="0" smtClean="0"/>
              <a:t>The tempo and phase can be used to create audio for a delayed metronome for evaluation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97.2 BPM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87" y="3559073"/>
            <a:ext cx="3670436" cy="2752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38" y="3559073"/>
            <a:ext cx="3670436" cy="2752827"/>
          </a:xfrm>
          <a:prstGeom prst="rect">
            <a:avLst/>
          </a:prstGeom>
        </p:spPr>
      </p:pic>
      <p:pic>
        <p:nvPicPr>
          <p:cNvPr id="6" name="Metrono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55034" y="4993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10515600" cy="1325563"/>
          </a:xfrm>
        </p:spPr>
        <p:txBody>
          <a:bodyPr/>
          <a:lstStyle/>
          <a:p>
            <a:r>
              <a:rPr lang="en-US" dirty="0" smtClean="0"/>
              <a:t>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Implement neural oscillator model</a:t>
            </a:r>
          </a:p>
          <a:p>
            <a:pPr lvl="1"/>
            <a:r>
              <a:rPr lang="en-US" dirty="0" smtClean="0"/>
              <a:t>Non-linear resonators</a:t>
            </a:r>
          </a:p>
          <a:p>
            <a:pPr lvl="1"/>
            <a:r>
              <a:rPr lang="en-US" dirty="0" smtClean="0"/>
              <a:t>Apply peak detection to result</a:t>
            </a:r>
          </a:p>
          <a:p>
            <a:pPr lvl="2"/>
            <a:r>
              <a:rPr lang="en-US" dirty="0" smtClean="0"/>
              <a:t>Can also be used to find meter</a:t>
            </a:r>
          </a:p>
          <a:p>
            <a:r>
              <a:rPr lang="en-US" dirty="0" smtClean="0"/>
              <a:t>Explore other methods</a:t>
            </a:r>
          </a:p>
          <a:p>
            <a:pPr lvl="1"/>
            <a:r>
              <a:rPr lang="en-US" dirty="0" smtClean="0"/>
              <a:t>Comb filters and autocorrelation</a:t>
            </a:r>
          </a:p>
          <a:p>
            <a:pPr lvl="1"/>
            <a:r>
              <a:rPr lang="en-US" dirty="0" smtClean="0"/>
              <a:t>Use derivative rather than onsets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70" t="38605" r="62801" b="39268"/>
          <a:stretch/>
        </p:blipFill>
        <p:spPr>
          <a:xfrm>
            <a:off x="6797688" y="2315183"/>
            <a:ext cx="5272392" cy="22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10515600" cy="1325563"/>
          </a:xfrm>
        </p:spPr>
        <p:txBody>
          <a:bodyPr/>
          <a:lstStyle/>
          <a:p>
            <a:r>
              <a:rPr lang="en-US" dirty="0" smtClean="0"/>
              <a:t>Quantization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Required for implementation of </a:t>
            </a:r>
            <a:r>
              <a:rPr lang="en-US" dirty="0" err="1" smtClean="0"/>
              <a:t>Povel-Essens</a:t>
            </a:r>
            <a:r>
              <a:rPr lang="en-US" dirty="0" smtClean="0"/>
              <a:t> model</a:t>
            </a:r>
          </a:p>
          <a:p>
            <a:r>
              <a:rPr lang="en-US" dirty="0" err="1" smtClean="0"/>
              <a:t>Desain</a:t>
            </a:r>
            <a:r>
              <a:rPr lang="en-US" dirty="0" smtClean="0"/>
              <a:t>-Honing Model </a:t>
            </a:r>
          </a:p>
          <a:p>
            <a:r>
              <a:rPr lang="en-US" dirty="0" smtClean="0"/>
              <a:t>Simplified approach</a:t>
            </a:r>
          </a:p>
          <a:p>
            <a:pPr lvl="1"/>
            <a:r>
              <a:rPr lang="en-US" dirty="0" smtClean="0"/>
              <a:t>Since tempo is known, we can simply round each duration to the nearest common note value</a:t>
            </a:r>
          </a:p>
          <a:p>
            <a:pPr lvl="1"/>
            <a:r>
              <a:rPr lang="en-US" dirty="0" smtClean="0"/>
              <a:t>For now assume only duple meter metrical values (no triplets)</a:t>
            </a:r>
          </a:p>
          <a:p>
            <a:pPr lvl="1"/>
            <a:r>
              <a:rPr lang="en-US" dirty="0" smtClean="0"/>
              <a:t>Example: Duration = 14561, Tempo = 90 BPM, Sample Rate = 44100 Hz</a:t>
            </a:r>
          </a:p>
          <a:p>
            <a:pPr lvl="2"/>
            <a:r>
              <a:rPr lang="en-US" dirty="0" smtClean="0"/>
              <a:t>Tempo frequency = 90/60 = 1.5</a:t>
            </a:r>
          </a:p>
          <a:p>
            <a:pPr lvl="2"/>
            <a:r>
              <a:rPr lang="en-US" dirty="0" smtClean="0"/>
              <a:t>Quarter = 44100/1.5 = 29400 samples, Eighth = 14700, Sixteenth = 7350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 Eighth note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97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Determine the meter of a piece</a:t>
            </a:r>
          </a:p>
          <a:p>
            <a:r>
              <a:rPr lang="en-US" dirty="0" smtClean="0"/>
              <a:t>The time signature of a piece is often somewhat subjective so the focus is on choosing between duple or triple meter</a:t>
            </a:r>
          </a:p>
          <a:p>
            <a:r>
              <a:rPr lang="en-US" dirty="0" err="1" smtClean="0"/>
              <a:t>Povel-Essens</a:t>
            </a:r>
            <a:r>
              <a:rPr lang="en-US" dirty="0" smtClean="0"/>
              <a:t> Model</a:t>
            </a:r>
            <a:endParaRPr lang="en-US" dirty="0"/>
          </a:p>
          <a:p>
            <a:r>
              <a:rPr lang="en-US" dirty="0" err="1" smtClean="0"/>
              <a:t>Probablisitic</a:t>
            </a:r>
            <a:r>
              <a:rPr lang="en-US" dirty="0" smtClean="0"/>
              <a:t> Model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03" t="24924" r="59862" b="38527"/>
          <a:stretch/>
        </p:blipFill>
        <p:spPr>
          <a:xfrm>
            <a:off x="5747657" y="3359513"/>
            <a:ext cx="4329404" cy="30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10515600" cy="1325563"/>
          </a:xfrm>
        </p:spPr>
        <p:txBody>
          <a:bodyPr/>
          <a:lstStyle/>
          <a:p>
            <a:r>
              <a:rPr lang="en-US" dirty="0" smtClean="0"/>
              <a:t>Evaluating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Test samples</a:t>
            </a:r>
          </a:p>
          <a:p>
            <a:pPr lvl="1"/>
            <a:r>
              <a:rPr lang="en-US" dirty="0" smtClean="0"/>
              <a:t>Genres: Rock, Classical</a:t>
            </a:r>
          </a:p>
          <a:p>
            <a:pPr lvl="1"/>
            <a:r>
              <a:rPr lang="en-US" dirty="0" smtClean="0"/>
              <a:t>Meter: Duple, Triple, Compound (6/8)</a:t>
            </a:r>
          </a:p>
          <a:p>
            <a:pPr lvl="1"/>
            <a:r>
              <a:rPr lang="en-US" dirty="0" smtClean="0"/>
              <a:t>Instrumentation: Vocal, Instrumental, Combination</a:t>
            </a:r>
          </a:p>
          <a:p>
            <a:pPr lvl="1"/>
            <a:r>
              <a:rPr lang="en-US" dirty="0" smtClean="0"/>
              <a:t>Control: Metronome</a:t>
            </a:r>
          </a:p>
          <a:p>
            <a:pPr lvl="1"/>
            <a:endParaRPr lang="en-US" dirty="0"/>
          </a:p>
          <a:p>
            <a:r>
              <a:rPr lang="en-US" dirty="0" smtClean="0"/>
              <a:t>Greatest challenge seems to be Stage 1, which effects all subsequent stages, and is also effected the most by differences in genre and instrumentation.</a:t>
            </a:r>
          </a:p>
          <a:p>
            <a:pPr lvl="1"/>
            <a:r>
              <a:rPr lang="en-US" dirty="0" smtClean="0"/>
              <a:t>Versatility vs.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9786257" cy="1325563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825625"/>
            <a:ext cx="9786258" cy="4351338"/>
          </a:xfrm>
        </p:spPr>
        <p:txBody>
          <a:bodyPr/>
          <a:lstStyle/>
          <a:p>
            <a:r>
              <a:rPr lang="en-US" dirty="0" smtClean="0"/>
              <a:t>Develop a </a:t>
            </a:r>
            <a:r>
              <a:rPr lang="en-US" dirty="0" err="1" smtClean="0"/>
              <a:t>Matlab</a:t>
            </a:r>
            <a:r>
              <a:rPr lang="en-US" dirty="0" smtClean="0"/>
              <a:t> program to determine the tempo, meter and pulse of an audio file</a:t>
            </a:r>
          </a:p>
          <a:p>
            <a:r>
              <a:rPr lang="en-US" dirty="0" smtClean="0"/>
              <a:t>Implement and optimize several algorithms from lectures and sources</a:t>
            </a:r>
          </a:p>
          <a:p>
            <a:r>
              <a:rPr lang="en-US" dirty="0" smtClean="0"/>
              <a:t>Apply algorithm to a variety of musical pieces</a:t>
            </a:r>
            <a:endParaRPr lang="en-US" dirty="0"/>
          </a:p>
          <a:p>
            <a:r>
              <a:rPr lang="en-US" dirty="0" smtClean="0"/>
              <a:t>Objective and Subjective analysis of results</a:t>
            </a:r>
          </a:p>
          <a:p>
            <a:r>
              <a:rPr lang="en-US" dirty="0" smtClean="0"/>
              <a:t>By studying which techniques are successful for different types of music, we can gain insight to a possible universal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9879563" cy="1325563"/>
          </a:xfrm>
        </p:spPr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Music Information Retrieval</a:t>
            </a:r>
          </a:p>
          <a:p>
            <a:pPr lvl="1"/>
            <a:r>
              <a:rPr lang="en-US" dirty="0" smtClean="0"/>
              <a:t>Group music based on tempo and meter</a:t>
            </a:r>
          </a:p>
          <a:p>
            <a:r>
              <a:rPr lang="en-US" dirty="0" smtClean="0"/>
              <a:t>Musical applications</a:t>
            </a:r>
          </a:p>
          <a:p>
            <a:pPr lvl="1"/>
            <a:r>
              <a:rPr lang="en-US" dirty="0" smtClean="0"/>
              <a:t>Drum machines</a:t>
            </a:r>
          </a:p>
          <a:p>
            <a:pPr lvl="1"/>
            <a:r>
              <a:rPr lang="en-US" dirty="0" smtClean="0"/>
              <a:t>Tempo controlled delay</a:t>
            </a:r>
          </a:p>
          <a:p>
            <a:pPr lvl="1"/>
            <a:r>
              <a:rPr lang="en-US" dirty="0" smtClean="0"/>
              <a:t>Practice aids</a:t>
            </a:r>
          </a:p>
        </p:txBody>
      </p:sp>
      <p:pic>
        <p:nvPicPr>
          <p:cNvPr id="1026" name="Picture 2" descr="http://getthatprosound.com/wp-content/uploads/2012/02/10delays_feature_image620x250px_i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80" y="3415005"/>
            <a:ext cx="5189690" cy="20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10515600" cy="1325563"/>
          </a:xfrm>
        </p:spPr>
        <p:txBody>
          <a:bodyPr/>
          <a:lstStyle/>
          <a:p>
            <a:r>
              <a:rPr lang="en-US" dirty="0" smtClean="0"/>
              <a:t>Existing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Perception of Temporal Patters</a:t>
            </a:r>
          </a:p>
          <a:p>
            <a:pPr lvl="1"/>
            <a:r>
              <a:rPr lang="en-US" dirty="0" smtClean="0"/>
              <a:t>Dirk-Jan </a:t>
            </a:r>
            <a:r>
              <a:rPr lang="en-US" dirty="0" err="1" smtClean="0"/>
              <a:t>Povel</a:t>
            </a:r>
            <a:r>
              <a:rPr lang="en-US" dirty="0" smtClean="0"/>
              <a:t> and Peter </a:t>
            </a:r>
            <a:r>
              <a:rPr lang="en-US" dirty="0" err="1" smtClean="0"/>
              <a:t>Essens</a:t>
            </a:r>
            <a:endParaRPr lang="en-US" dirty="0" smtClean="0"/>
          </a:p>
          <a:p>
            <a:r>
              <a:rPr lang="en-US" dirty="0" smtClean="0"/>
              <a:t>Tempo and Beat Analysis of Acoustic Musical Signals</a:t>
            </a:r>
          </a:p>
          <a:p>
            <a:pPr lvl="1"/>
            <a:r>
              <a:rPr lang="en-US" dirty="0" smtClean="0"/>
              <a:t>Eric D. </a:t>
            </a:r>
            <a:r>
              <a:rPr lang="en-US" dirty="0" err="1" smtClean="0"/>
              <a:t>Scheirer</a:t>
            </a:r>
            <a:endParaRPr lang="en-US" dirty="0" smtClean="0"/>
          </a:p>
          <a:p>
            <a:r>
              <a:rPr lang="en-US" dirty="0" smtClean="0"/>
              <a:t>Pulse Detection in </a:t>
            </a:r>
            <a:r>
              <a:rPr lang="en-US" dirty="0" err="1" smtClean="0"/>
              <a:t>Synchopated</a:t>
            </a:r>
            <a:r>
              <a:rPr lang="en-US" dirty="0" smtClean="0"/>
              <a:t> Rhythms using neural oscillators</a:t>
            </a:r>
          </a:p>
          <a:p>
            <a:pPr lvl="1"/>
            <a:r>
              <a:rPr lang="en-US" dirty="0" smtClean="0"/>
              <a:t>Edward Large and Marc J. Velasco</a:t>
            </a:r>
          </a:p>
          <a:p>
            <a:r>
              <a:rPr lang="en-US" dirty="0" smtClean="0"/>
              <a:t>Music and Probability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Temperley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Stage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825625"/>
            <a:ext cx="6764814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Retrieve note onset information from audio file</a:t>
            </a:r>
          </a:p>
          <a:p>
            <a:pPr lvl="1"/>
            <a:r>
              <a:rPr lang="en-US" dirty="0" smtClean="0"/>
              <a:t>Extracts essential rhythmic data while ignoring useless information</a:t>
            </a:r>
          </a:p>
          <a:p>
            <a:r>
              <a:rPr lang="en-US" dirty="0"/>
              <a:t>V</a:t>
            </a:r>
            <a:r>
              <a:rPr lang="en-US" dirty="0" smtClean="0"/>
              <a:t>ariation of </a:t>
            </a:r>
            <a:r>
              <a:rPr lang="en-US" dirty="0" err="1" smtClean="0"/>
              <a:t>Scheirer’s</a:t>
            </a:r>
            <a:r>
              <a:rPr lang="en-US" dirty="0" smtClean="0"/>
              <a:t> method</a:t>
            </a:r>
          </a:p>
          <a:p>
            <a:r>
              <a:rPr lang="en-US" dirty="0" smtClean="0"/>
              <a:t>Onset Signal</a:t>
            </a:r>
          </a:p>
          <a:p>
            <a:pPr lvl="1"/>
            <a:r>
              <a:rPr lang="en-US" dirty="0" smtClean="0"/>
              <a:t>Same length as input</a:t>
            </a:r>
          </a:p>
          <a:p>
            <a:pPr lvl="1"/>
            <a:r>
              <a:rPr lang="en-US" dirty="0" smtClean="0"/>
              <a:t>1 if onset, 0 otherwise</a:t>
            </a:r>
            <a:endParaRPr lang="en-US" dirty="0"/>
          </a:p>
          <a:p>
            <a:r>
              <a:rPr lang="en-US" dirty="0" smtClean="0"/>
              <a:t>Duration Vector</a:t>
            </a:r>
          </a:p>
          <a:p>
            <a:pPr lvl="1"/>
            <a:r>
              <a:rPr lang="en-US" dirty="0" smtClean="0"/>
              <a:t>Number of samples between onsets</a:t>
            </a:r>
          </a:p>
          <a:p>
            <a:r>
              <a:rPr lang="en-US" dirty="0" smtClean="0"/>
              <a:t>Create listenable onset file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294" y="1690688"/>
            <a:ext cx="3750786" cy="45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10515600" cy="1325563"/>
          </a:xfrm>
        </p:spPr>
        <p:txBody>
          <a:bodyPr/>
          <a:lstStyle/>
          <a:p>
            <a:r>
              <a:rPr lang="en-US" dirty="0" smtClean="0"/>
              <a:t>Ensemble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Different types of sounds have different amplitude envelopes</a:t>
            </a:r>
          </a:p>
          <a:p>
            <a:pPr lvl="1"/>
            <a:r>
              <a:rPr lang="en-US" dirty="0" smtClean="0"/>
              <a:t>Percussive sounds has very fast attack</a:t>
            </a:r>
          </a:p>
          <a:p>
            <a:pPr lvl="1"/>
            <a:r>
              <a:rPr lang="en-US" dirty="0" smtClean="0"/>
              <a:t>This leads to the envelope having higher derivative</a:t>
            </a:r>
          </a:p>
          <a:p>
            <a:r>
              <a:rPr lang="en-US" dirty="0" smtClean="0"/>
              <a:t>When multiple types of sounds are present in an audio file, those with fast attack rates tend to overpower others when attempting to find note onsets</a:t>
            </a:r>
          </a:p>
          <a:p>
            <a:r>
              <a:rPr lang="en-US" dirty="0" smtClean="0"/>
              <a:t>Can use a bank of band pass filters to separate different frequencies</a:t>
            </a:r>
          </a:p>
          <a:p>
            <a:r>
              <a:rPr lang="en-US" dirty="0" smtClean="0"/>
              <a:t>Different thresholds can be used so that the note onsets of each band can be determined separately and then added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10515600" cy="1325563"/>
          </a:xfrm>
        </p:spPr>
        <p:txBody>
          <a:bodyPr/>
          <a:lstStyle/>
          <a:p>
            <a:r>
              <a:rPr lang="en-US" dirty="0" smtClean="0"/>
              <a:t>Finding Note Onsets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825625"/>
            <a:ext cx="482696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Envelope Detector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46" y="2001044"/>
            <a:ext cx="5343525" cy="4000500"/>
          </a:xfrm>
          <a:prstGeom prst="rect">
            <a:avLst/>
          </a:prstGeom>
        </p:spPr>
      </p:pic>
      <p:pic>
        <p:nvPicPr>
          <p:cNvPr id="6" name="Note_Onse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8408" y="6047582"/>
            <a:ext cx="609600" cy="609600"/>
          </a:xfrm>
          <a:prstGeom prst="rect">
            <a:avLst/>
          </a:prstGeom>
        </p:spPr>
      </p:pic>
      <p:pic>
        <p:nvPicPr>
          <p:cNvPr id="2050" name="Picture 2" descr="http://www.mathworks.com/help/dsp/examples/dspEnvelopeDetectorMode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5" y="2453481"/>
            <a:ext cx="57531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4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10515600" cy="1325563"/>
          </a:xfrm>
        </p:spPr>
        <p:txBody>
          <a:bodyPr/>
          <a:lstStyle/>
          <a:p>
            <a:r>
              <a:rPr lang="en-US" dirty="0" smtClean="0"/>
              <a:t>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825625"/>
            <a:ext cx="7550609" cy="4351338"/>
          </a:xfrm>
        </p:spPr>
        <p:txBody>
          <a:bodyPr/>
          <a:lstStyle/>
          <a:p>
            <a:r>
              <a:rPr lang="en-US" dirty="0" smtClean="0"/>
              <a:t>Algorithm to combine onsets that are very close</a:t>
            </a:r>
          </a:p>
          <a:p>
            <a:r>
              <a:rPr lang="en-US" dirty="0" smtClean="0"/>
              <a:t>Optimize values for individual musical pieces</a:t>
            </a:r>
          </a:p>
          <a:p>
            <a:pPr lvl="1"/>
            <a:r>
              <a:rPr lang="en-US" dirty="0" smtClean="0"/>
              <a:t>Modify threshold parameters</a:t>
            </a:r>
          </a:p>
          <a:p>
            <a:pPr lvl="1"/>
            <a:r>
              <a:rPr lang="en-US" dirty="0" smtClean="0"/>
              <a:t>Smoothen the derivative (low pass filter)</a:t>
            </a:r>
            <a:endParaRPr lang="en-US" dirty="0" smtClean="0"/>
          </a:p>
          <a:p>
            <a:r>
              <a:rPr lang="en-US" dirty="0" smtClean="0"/>
              <a:t>Explore other methods</a:t>
            </a:r>
          </a:p>
          <a:p>
            <a:pPr lvl="1"/>
            <a:r>
              <a:rPr lang="en-US" dirty="0" smtClean="0"/>
              <a:t>Energy of Spectrogram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57" y="3003280"/>
            <a:ext cx="4411493" cy="3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Determine tempo from note onsets</a:t>
            </a:r>
          </a:p>
          <a:p>
            <a:r>
              <a:rPr lang="en-US" dirty="0" smtClean="0"/>
              <a:t>Uses customized oscillator model</a:t>
            </a:r>
          </a:p>
          <a:p>
            <a:pPr lvl="1"/>
            <a:r>
              <a:rPr lang="en-US" dirty="0" smtClean="0"/>
              <a:t>Comb Filters have regular peaks over entire frequency spectrum</a:t>
            </a:r>
          </a:p>
          <a:p>
            <a:pPr lvl="1"/>
            <a:r>
              <a:rPr lang="en-US" dirty="0" smtClean="0"/>
              <a:t>Only “natural” frequencies (0-20Hz) apply to tempo </a:t>
            </a:r>
          </a:p>
          <a:p>
            <a:r>
              <a:rPr lang="en-US" dirty="0" smtClean="0"/>
              <a:t>Multiply onset signal with harmonics and </a:t>
            </a:r>
            <a:r>
              <a:rPr lang="en-US" dirty="0" err="1" smtClean="0"/>
              <a:t>subharmonics</a:t>
            </a:r>
            <a:r>
              <a:rPr lang="en-US" dirty="0" smtClean="0"/>
              <a:t> of pulse frequency and sum the result</a:t>
            </a:r>
          </a:p>
          <a:p>
            <a:pPr lvl="1"/>
            <a:r>
              <a:rPr lang="en-US" dirty="0" smtClean="0"/>
              <a:t>Tempo = 60*frequency</a:t>
            </a:r>
          </a:p>
          <a:p>
            <a:r>
              <a:rPr lang="en-US" dirty="0" smtClean="0"/>
              <a:t>The tempo of the piece will result in the largest sum</a:t>
            </a:r>
          </a:p>
          <a:p>
            <a:r>
              <a:rPr lang="en-US" dirty="0" smtClean="0"/>
              <a:t>Perform over range of phases to account for delay in audio</a:t>
            </a:r>
          </a:p>
        </p:txBody>
      </p:sp>
    </p:spTree>
    <p:extLst>
      <p:ext uri="{BB962C8B-B14F-4D97-AF65-F5344CB8AC3E}">
        <p14:creationId xmlns:p14="http://schemas.microsoft.com/office/powerpoint/2010/main" val="2825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610</Words>
  <Application>Microsoft Office PowerPoint</Application>
  <PresentationFormat>Widescreen</PresentationFormat>
  <Paragraphs>97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Computational Rhythm and Beat Analysis</vt:lpstr>
      <vt:lpstr>Goals</vt:lpstr>
      <vt:lpstr>Motivations</vt:lpstr>
      <vt:lpstr>Existing Literature</vt:lpstr>
      <vt:lpstr>Stage 1</vt:lpstr>
      <vt:lpstr>Ensemble Issues</vt:lpstr>
      <vt:lpstr>Finding Note Onsets</vt:lpstr>
      <vt:lpstr>Further Work</vt:lpstr>
      <vt:lpstr>Stage 2</vt:lpstr>
      <vt:lpstr>Finding Tempo</vt:lpstr>
      <vt:lpstr>Further Work</vt:lpstr>
      <vt:lpstr>Quantization</vt:lpstr>
      <vt:lpstr>Stage 3</vt:lpstr>
      <vt:lpstr>Evaluating Performance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Rhythm and Beat Analysis</dc:title>
  <dc:creator>Berkner, Nicholas</dc:creator>
  <cp:lastModifiedBy>Berkner, Nicholas</cp:lastModifiedBy>
  <cp:revision>23</cp:revision>
  <dcterms:created xsi:type="dcterms:W3CDTF">2014-04-17T06:48:25Z</dcterms:created>
  <dcterms:modified xsi:type="dcterms:W3CDTF">2014-04-17T10:11:14Z</dcterms:modified>
</cp:coreProperties>
</file>