
<file path=[Content_Types].xml><?xml version="1.0" encoding="utf-8"?>
<Types xmlns="http://schemas.openxmlformats.org/package/2006/content-types">
  <Default Extension="fntdata" ContentType="application/x-fontdata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0" r:id="rId1"/>
    <p:sldMasterId id="2147483671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PT Sans Narrow" panose="020B0506020203020204" pitchFamily="34" charset="77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54"/>
  </p:normalViewPr>
  <p:slideViewPr>
    <p:cSldViewPr snapToGrid="0">
      <p:cViewPr varScale="1">
        <p:scale>
          <a:sx n="182" d="100"/>
          <a:sy n="182" d="100"/>
        </p:scale>
        <p:origin x="40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0228ee09c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0228ee09c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0228ee09c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0228ee09c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0228ee09c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0228ee09c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phase vocoder algorithm has issues with artifacting and noise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Instead of linearly interpolating FFT frames, to time stretch the signal, use different hop sizes for STFT and iSTFT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phase increments are also scaled using based on the analysis and synthesis hop sizes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got rid of essentially all the noise and artifacts!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Issues with this algorithm, while there is mostly no audible artifacting/distortions, it is not possible to get a perfect time stretch to the original length;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analysis/synthesis hop size lengths are calculated based on the 1/beta ratio, but must be scaled down to accommodate the window length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Rounding error means that the original signal length is not perfectly achieved (with linear interpolation the exact number of frames can be interpolated)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Due to the small amount of time change required to tune a note, it is not a huge issue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80228ee09c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80228ee09c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80228ee09c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80228ee09c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0228ee09c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0228ee09c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80228ee09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80228ee09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0228ee09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80228ee09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0228ee09c_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0228ee09c_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0228ee09c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0228ee09c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768fb7d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768fb7d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0228ee09c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0228ee09c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want the user to be able to hear themself sing the note perfectly in tune.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want only sonic difference for pitch corrected signal to be the pitch difference and so,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We need a way to independently change pitch and time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0228ee09c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0228ee09c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vocoder is an example of time-frequency processing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 is split into 3 stages: analysis stage, transformation, and synthesis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vocoder from homework: 3 steps: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Resample for pitch change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Time domain-&gt; freq domain with windowing and stft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"/>
              <a:t>Linear interpolation for speed change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the purposes of this project, pitch change is based on ratio between identified pitch and desired pitch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Speed change is 1/pitch change to get original signal length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Drawbacks: artifacts and distortions, throws off pitch ID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4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" name="Google Shape;56;p14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7" name="Google Shape;57;p14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58" name="Google Shape;58;p14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" name="Google Shape;59;p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0" name="Google Shape;60;p14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61" name="Google Shape;61;p14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2" name="Google Shape;62;p14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2" name="Google Shape;92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" name="Google Shape;93;p21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3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Pitch Identification and Modification</a:t>
            </a:r>
            <a:endParaRPr sz="4200"/>
          </a:p>
        </p:txBody>
      </p:sp>
      <p:sp>
        <p:nvSpPr>
          <p:cNvPr id="112" name="Google Shape;112;p25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/>
              <a:t>James McCarthy and Matt Kyong</a:t>
            </a:r>
            <a:endParaRPr sz="1800" i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phase vocoder demo</a:t>
            </a:r>
            <a:endParaRPr/>
          </a:p>
        </p:txBody>
      </p:sp>
      <p:pic>
        <p:nvPicPr>
          <p:cNvPr id="2" name="basic_phasevocoder_demo">
            <a:hlinkClick r:id="" action="ppaction://media"/>
            <a:extLst>
              <a:ext uri="{FF2B5EF4-FFF2-40B4-BE49-F238E27FC236}">
                <a16:creationId xmlns:a16="http://schemas.microsoft.com/office/drawing/2014/main" id="{F7B01C8C-1313-884C-B180-138857D8D7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4119" y="1088624"/>
            <a:ext cx="5775761" cy="3609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Improvements on basic phase vocoder</a:t>
            </a:r>
            <a:endParaRPr/>
          </a:p>
        </p:txBody>
      </p:sp>
      <p:sp>
        <p:nvSpPr>
          <p:cNvPr id="196" name="Google Shape;196;p3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Artifacting and noise in basic implementation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Linear interpolation vs. hop size scaling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Phase increments scaled by hop size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Issues with this improved algorithm</a:t>
            </a:r>
            <a:endParaRPr/>
          </a:p>
        </p:txBody>
      </p:sp>
      <p:pic>
        <p:nvPicPr>
          <p:cNvPr id="197" name="Google Shape;19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275" y="3386538"/>
            <a:ext cx="7029450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pitch modification demo</a:t>
            </a:r>
            <a:endParaRPr/>
          </a:p>
        </p:txBody>
      </p:sp>
      <p:pic>
        <p:nvPicPr>
          <p:cNvPr id="2" name="improved_phasevocoder_demo">
            <a:hlinkClick r:id="" action="ppaction://media"/>
            <a:extLst>
              <a:ext uri="{FF2B5EF4-FFF2-40B4-BE49-F238E27FC236}">
                <a16:creationId xmlns:a16="http://schemas.microsoft.com/office/drawing/2014/main" id="{B2C0A083-1011-ED42-84AF-989FD458E5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8205" y="1219802"/>
            <a:ext cx="5347590" cy="3342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210" name="Google Shape;210;p3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Algorithm Improvements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Multiple note identification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Tuning multiple notes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Better method for getting rid of background noise - basic limiter is used currently</a:t>
            </a:r>
            <a:endParaRPr/>
          </a:p>
          <a:p>
            <a:pPr marL="914400" lvl="1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Pitch identification with polyphony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18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is this product made for?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People looking for tuning methods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Instrumentalists working on intonation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People working on perfect pitch/relative pitch</a:t>
            </a:r>
            <a:endParaRPr/>
          </a:p>
        </p:txBody>
      </p:sp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500" y="3140425"/>
            <a:ext cx="2728575" cy="180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100" y="3195137"/>
            <a:ext cx="2908005" cy="169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7870" y="981225"/>
            <a:ext cx="3074418" cy="169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Record user and identify pitch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Modify pitch and play back the corrected pitch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8" name="Google Shape;12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125" y="2130125"/>
            <a:ext cx="4723752" cy="265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Pitch Identification</a:t>
            </a:r>
            <a:endParaRPr/>
          </a:p>
        </p:txBody>
      </p:sp>
      <p:sp>
        <p:nvSpPr>
          <p:cNvPr id="134" name="Google Shape;134;p2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2603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Goal: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Receive audio data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Retrieve its fundamental frequency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Score it against a frequency table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35" name="Google Shape;135;p28"/>
          <p:cNvSpPr txBox="1"/>
          <p:nvPr/>
        </p:nvSpPr>
        <p:spPr>
          <a:xfrm>
            <a:off x="4572000" y="1266325"/>
            <a:ext cx="4260300" cy="30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What’s needed: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Creation of an audiorecorder object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Find a way to get the fundamental frequency of the recording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Create a frequency table to judge the recorded frequency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Pitch Identification</a:t>
            </a:r>
            <a:endParaRPr/>
          </a:p>
        </p:txBody>
      </p:sp>
      <p:pic>
        <p:nvPicPr>
          <p:cNvPr id="141" name="Google Shape;14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25600"/>
            <a:ext cx="4003001" cy="104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417475"/>
            <a:ext cx="4003001" cy="169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1350" y="1323637"/>
            <a:ext cx="3841332" cy="187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8525" y="3371675"/>
            <a:ext cx="3615449" cy="1625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Pitch Identification</a:t>
            </a:r>
            <a:endParaRPr/>
          </a:p>
        </p:txBody>
      </p:sp>
      <p:sp>
        <p:nvSpPr>
          <p:cNvPr id="150" name="Google Shape;150;p30"/>
          <p:cNvSpPr/>
          <p:nvPr/>
        </p:nvSpPr>
        <p:spPr>
          <a:xfrm>
            <a:off x="765300" y="1992425"/>
            <a:ext cx="1293000" cy="1002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User</a:t>
            </a:r>
            <a:endParaRPr/>
          </a:p>
        </p:txBody>
      </p:sp>
      <p:sp>
        <p:nvSpPr>
          <p:cNvPr id="151" name="Google Shape;151;p30"/>
          <p:cNvSpPr/>
          <p:nvPr/>
        </p:nvSpPr>
        <p:spPr>
          <a:xfrm rot="2700000">
            <a:off x="1583596" y="2020589"/>
            <a:ext cx="936775" cy="949927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0"/>
          <p:cNvSpPr/>
          <p:nvPr/>
        </p:nvSpPr>
        <p:spPr>
          <a:xfrm rot="2700000">
            <a:off x="1551170" y="1883124"/>
            <a:ext cx="1191334" cy="122485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0"/>
          <p:cNvSpPr/>
          <p:nvPr/>
        </p:nvSpPr>
        <p:spPr>
          <a:xfrm rot="2700000">
            <a:off x="1598914" y="2139593"/>
            <a:ext cx="697914" cy="711915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0"/>
          <p:cNvSpPr/>
          <p:nvPr/>
        </p:nvSpPr>
        <p:spPr>
          <a:xfrm>
            <a:off x="3001075" y="2099700"/>
            <a:ext cx="1227000" cy="7917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Audiorecorder</a:t>
            </a:r>
            <a:endParaRPr sz="800"/>
          </a:p>
        </p:txBody>
      </p:sp>
      <p:sp>
        <p:nvSpPr>
          <p:cNvPr id="155" name="Google Shape;155;p30"/>
          <p:cNvSpPr/>
          <p:nvPr/>
        </p:nvSpPr>
        <p:spPr>
          <a:xfrm>
            <a:off x="4782825" y="2098025"/>
            <a:ext cx="1227000" cy="7917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Limiter</a:t>
            </a:r>
            <a:endParaRPr/>
          </a:p>
        </p:txBody>
      </p:sp>
      <p:sp>
        <p:nvSpPr>
          <p:cNvPr id="156" name="Google Shape;156;p30"/>
          <p:cNvSpPr/>
          <p:nvPr/>
        </p:nvSpPr>
        <p:spPr>
          <a:xfrm>
            <a:off x="6564575" y="2098025"/>
            <a:ext cx="1227000" cy="7917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Pitch</a:t>
            </a:r>
            <a:endParaRPr/>
          </a:p>
        </p:txBody>
      </p:sp>
      <p:sp>
        <p:nvSpPr>
          <p:cNvPr id="157" name="Google Shape;157;p30"/>
          <p:cNvSpPr/>
          <p:nvPr/>
        </p:nvSpPr>
        <p:spPr>
          <a:xfrm>
            <a:off x="3147325" y="3245900"/>
            <a:ext cx="934500" cy="6069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getaudiodata</a:t>
            </a:r>
            <a:endParaRPr sz="500"/>
          </a:p>
        </p:txBody>
      </p:sp>
      <p:sp>
        <p:nvSpPr>
          <p:cNvPr id="158" name="Google Shape;158;p30"/>
          <p:cNvSpPr/>
          <p:nvPr/>
        </p:nvSpPr>
        <p:spPr>
          <a:xfrm>
            <a:off x="6564575" y="3153500"/>
            <a:ext cx="1227000" cy="7917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FreqTable</a:t>
            </a:r>
            <a:endParaRPr sz="1100"/>
          </a:p>
        </p:txBody>
      </p:sp>
      <p:sp>
        <p:nvSpPr>
          <p:cNvPr id="159" name="Google Shape;159;p30"/>
          <p:cNvSpPr/>
          <p:nvPr/>
        </p:nvSpPr>
        <p:spPr>
          <a:xfrm>
            <a:off x="6564575" y="4144550"/>
            <a:ext cx="1227000" cy="7917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Pitch Name!</a:t>
            </a:r>
            <a:endParaRPr sz="1000"/>
          </a:p>
        </p:txBody>
      </p:sp>
      <p:cxnSp>
        <p:nvCxnSpPr>
          <p:cNvPr id="160" name="Google Shape;160;p30"/>
          <p:cNvCxnSpPr>
            <a:stCxn id="154" idx="4"/>
            <a:endCxn id="157" idx="0"/>
          </p:cNvCxnSpPr>
          <p:nvPr/>
        </p:nvCxnSpPr>
        <p:spPr>
          <a:xfrm>
            <a:off x="3614575" y="2891400"/>
            <a:ext cx="0" cy="35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1" name="Google Shape;161;p30"/>
          <p:cNvCxnSpPr>
            <a:stCxn id="157" idx="7"/>
            <a:endCxn id="155" idx="2"/>
          </p:cNvCxnSpPr>
          <p:nvPr/>
        </p:nvCxnSpPr>
        <p:spPr>
          <a:xfrm rot="10800000" flipH="1">
            <a:off x="3944971" y="2493878"/>
            <a:ext cx="837900" cy="84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" name="Google Shape;162;p30"/>
          <p:cNvCxnSpPr>
            <a:stCxn id="155" idx="6"/>
            <a:endCxn id="156" idx="2"/>
          </p:cNvCxnSpPr>
          <p:nvPr/>
        </p:nvCxnSpPr>
        <p:spPr>
          <a:xfrm>
            <a:off x="6009825" y="2493875"/>
            <a:ext cx="554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" name="Google Shape;163;p30"/>
          <p:cNvCxnSpPr>
            <a:stCxn id="156" idx="4"/>
            <a:endCxn id="158" idx="0"/>
          </p:cNvCxnSpPr>
          <p:nvPr/>
        </p:nvCxnSpPr>
        <p:spPr>
          <a:xfrm>
            <a:off x="7178075" y="2889725"/>
            <a:ext cx="0" cy="26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4" name="Google Shape;164;p30"/>
          <p:cNvCxnSpPr>
            <a:stCxn id="158" idx="4"/>
            <a:endCxn id="159" idx="0"/>
          </p:cNvCxnSpPr>
          <p:nvPr/>
        </p:nvCxnSpPr>
        <p:spPr>
          <a:xfrm>
            <a:off x="7178075" y="3945200"/>
            <a:ext cx="0" cy="19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5" name="Google Shape;165;p30"/>
          <p:cNvSpPr txBox="1"/>
          <p:nvPr/>
        </p:nvSpPr>
        <p:spPr>
          <a:xfrm>
            <a:off x="311700" y="1187025"/>
            <a:ext cx="33030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pen Sans"/>
                <a:ea typeface="Open Sans"/>
                <a:cs typeface="Open Sans"/>
                <a:sym typeface="Open Sans"/>
              </a:rPr>
              <a:t>Simplified Block Diagram: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i="1"/>
            </a:br>
            <a:r>
              <a:rPr lang="en" i="1"/>
              <a:t>Pitch Modification</a:t>
            </a:r>
            <a:endParaRPr i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Pitch Modification</a:t>
            </a:r>
            <a:endParaRPr/>
          </a:p>
        </p:txBody>
      </p:sp>
      <p:sp>
        <p:nvSpPr>
          <p:cNvPr id="176" name="Google Shape;176;p3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Goal: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Pitch correct the input signal while maintaining its timing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/>
              <a:t>Phase Vocoder Algorithm</a:t>
            </a:r>
            <a:endParaRPr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i="1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7" name="Google Shape;17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1475" y="2265900"/>
            <a:ext cx="3650851" cy="243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Vocoder</a:t>
            </a:r>
            <a:endParaRPr/>
          </a:p>
        </p:txBody>
      </p:sp>
      <p:sp>
        <p:nvSpPr>
          <p:cNvPr id="183" name="Google Shape;183;p3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phase vocoder algorithm: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Resample original signal for pitch change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Time Domain -&gt; Frequency Domain</a:t>
            </a:r>
            <a:endParaRPr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Linear Interpolation for speed change</a:t>
            </a:r>
            <a:endParaRPr/>
          </a:p>
        </p:txBody>
      </p:sp>
      <p:pic>
        <p:nvPicPr>
          <p:cNvPr id="184" name="Google Shape;1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100" y="356575"/>
            <a:ext cx="2146925" cy="450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</Words>
  <Application>Microsoft Macintosh PowerPoint</Application>
  <PresentationFormat>On-screen Show (16:9)</PresentationFormat>
  <Paragraphs>85</Paragraphs>
  <Slides>13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Open Sans</vt:lpstr>
      <vt:lpstr>PT Sans Narrow</vt:lpstr>
      <vt:lpstr>Arial</vt:lpstr>
      <vt:lpstr>Simple Light</vt:lpstr>
      <vt:lpstr>Tropic</vt:lpstr>
      <vt:lpstr>Pitch Identification and Modification</vt:lpstr>
      <vt:lpstr>Background</vt:lpstr>
      <vt:lpstr>Goals </vt:lpstr>
      <vt:lpstr>Pitch Identification</vt:lpstr>
      <vt:lpstr>Pitch Identification</vt:lpstr>
      <vt:lpstr>Pitch Identification</vt:lpstr>
      <vt:lpstr> Pitch Modification</vt:lpstr>
      <vt:lpstr>Pitch Modification</vt:lpstr>
      <vt:lpstr>Phase Vocoder</vt:lpstr>
      <vt:lpstr>Basic phase vocoder demo</vt:lpstr>
      <vt:lpstr>Improvements on basic phase vocoder</vt:lpstr>
      <vt:lpstr>New pitch modification demo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Identification and Modification</dc:title>
  <cp:lastModifiedBy>Microsoft Office User</cp:lastModifiedBy>
  <cp:revision>1</cp:revision>
  <dcterms:modified xsi:type="dcterms:W3CDTF">2020-05-07T22:58:24Z</dcterms:modified>
</cp:coreProperties>
</file>