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Z-5iZ7lsDPwU99bxXtFiPdWiykDWgAqa/view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b8ceb5f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4b8ceb5f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b8ceb5f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4b8ceb5f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4b8ceb5fc_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4b8ceb5fc_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4b8ceb5fc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4b8ceb5fc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b8ceb5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b8ceb5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b8ceb5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b8ceb5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4b8ceb5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4b8ceb5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4b8ceb5fc_1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4b8ceb5fc_1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270d71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270d71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b8ceb5fc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4b8ceb5fc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b8ceb5fc_9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b8ceb5fc_9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Satie 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https://drive.google.com/file/d/1Z-5iZ7lsDPwU99bxXtFiPdWiykDWgAqa/view</a:t>
            </a:r>
            <a:br>
              <a:rPr lang="en"/>
            </a:br>
            <a:r>
              <a:rPr lang="en"/>
              <a:t>Purdie link: https://drive.google.com/file/d/1EyGAH-P4NGcqeepxE1qMZo9_lujm03Qp/view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b8ceb5f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b8ceb5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EyGAH-P4NGcqeepxE1qMZo9_lujm03Qp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Z-5iZ7lsDPwU99bxXtFiPdWiykDWgAqa/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Plate Reverb Simulation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Manual placement of actuators/pick-ups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Automation of moving actuators/pick-ups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understanding of numerical solutions to modal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Stability condition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Frequency-dependent decay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Plate size effect on reverberation color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Modal synthesis for plate reverb emulations offer a quality and computationally efficient implementation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[1] </a:t>
            </a: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Silvin Willemsen (2020). Extended Virtual Analog Plate Reverb Plugin, MATLAB Central File Exchange. Retrieved April 21, 2020.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[2] Ducceschi, Michele &amp; Webb, Craig. (2016). Plate reverberation: Towards the development of a real-time physical model for the working musician.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Equations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Kirchoff-Love model for plate displacemen</a:t>
            </a:r>
            <a:r>
              <a:rPr lang="en"/>
              <a:t>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Young’s Modulu</a:t>
            </a:r>
            <a:r>
              <a:rPr lang="en"/>
              <a:t>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Poisson’s Ratio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Eqn here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875" y="2825250"/>
            <a:ext cx="258475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000" y="4074325"/>
            <a:ext cx="1499725" cy="6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1000" y="1556825"/>
            <a:ext cx="5113534" cy="5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Introduction (1m)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Modeling the Plate (2m)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Implementation (2m)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Demonstration (3m)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Future Work (1m)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Conclusion (1m)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Plate reverbs have been popular in music since the 1950s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 emulations rely on finite difference equations or delay 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Modal approach benefits: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Frequency dependent losses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Natural parallel 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Dimensionality reduction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Faster and cheaper simulations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Quality/Speed tradeoff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Plate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Properties of plate: material and constants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Dimensions (length, width, thickness)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Density, tension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Loss parameter (frequency-dependent decay)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Young’s modulus and Poisson’s ratio to model flexural rigidity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Transducer and pickup locations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Modes and eigenfrequencies to calculate displacement of the plate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Decay parameters calculated from properties mentioned above applied to signal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175" y="182075"/>
            <a:ext cx="2536499" cy="17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200225" y="1829825"/>
            <a:ext cx="2660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https://www2.ph.ed.ac.uk/~sbilbao/platerevpage.htm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50" y="2492625"/>
            <a:ext cx="48577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24" y="1430914"/>
            <a:ext cx="5852375" cy="9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571" y="3544600"/>
            <a:ext cx="576072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Audio Parameters/GUI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2514"/>
            <a:ext cx="9143999" cy="168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18236"/>
            <a:ext cx="8679902" cy="78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Audio Parameters/GUI</a:t>
            </a:r>
            <a:endParaRPr sz="18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425" y="74500"/>
            <a:ext cx="3979175" cy="49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25" y="965650"/>
            <a:ext cx="308610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91375" y="1515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0" y="3209625"/>
            <a:ext cx="31356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in/out pickup locations on the plate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pic>
        <p:nvPicPr>
          <p:cNvPr id="105" name="Google Shape;105;p20" title="purdie_shuffle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22968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 title="satie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275" y="13261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2425225" y="2337350"/>
            <a:ext cx="5143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Bernard "Pretty" Purdie: The Legendary Purdie Shuffle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2366725" y="1349800"/>
            <a:ext cx="5260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 Satie: Trois Gymnopédies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725" y="1107674"/>
            <a:ext cx="3648001" cy="27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25" y="1152475"/>
            <a:ext cx="3908607" cy="293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